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D09F-5E77-474B-817D-4DF487BBEA22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B1F48-0A3C-44BB-8B6A-005D0C154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199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D09F-5E77-474B-817D-4DF487BBEA22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B1F48-0A3C-44BB-8B6A-005D0C154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023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D09F-5E77-474B-817D-4DF487BBEA22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B1F48-0A3C-44BB-8B6A-005D0C154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39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D09F-5E77-474B-817D-4DF487BBEA22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B1F48-0A3C-44BB-8B6A-005D0C154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13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D09F-5E77-474B-817D-4DF487BBEA22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B1F48-0A3C-44BB-8B6A-005D0C154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08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D09F-5E77-474B-817D-4DF487BBEA22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B1F48-0A3C-44BB-8B6A-005D0C154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526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D09F-5E77-474B-817D-4DF487BBEA22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B1F48-0A3C-44BB-8B6A-005D0C154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480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D09F-5E77-474B-817D-4DF487BBEA22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B1F48-0A3C-44BB-8B6A-005D0C154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4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D09F-5E77-474B-817D-4DF487BBEA22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B1F48-0A3C-44BB-8B6A-005D0C154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8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D09F-5E77-474B-817D-4DF487BBEA22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B1F48-0A3C-44BB-8B6A-005D0C154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350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D09F-5E77-474B-817D-4DF487BBEA22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B1F48-0A3C-44BB-8B6A-005D0C154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583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D09F-5E77-474B-817D-4DF487BBEA22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B1F48-0A3C-44BB-8B6A-005D0C154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99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8" r="8641" b="6952"/>
          <a:stretch/>
        </p:blipFill>
        <p:spPr bwMode="auto">
          <a:xfrm>
            <a:off x="12914" y="1968781"/>
            <a:ext cx="9131085" cy="4889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3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1" dirty="0" err="1" smtClean="0">
                <a:latin typeface="Brady Bunch Remastered" pitchFamily="34" charset="0"/>
              </a:rPr>
              <a:t>Qu’est-ce</a:t>
            </a:r>
            <a:r>
              <a:rPr lang="en-US" sz="4600" b="1" dirty="0" smtClean="0">
                <a:latin typeface="Brady Bunch Remastered" pitchFamily="34" charset="0"/>
              </a:rPr>
              <a:t> </a:t>
            </a:r>
            <a:r>
              <a:rPr lang="en-US" sz="4600" b="1" dirty="0" err="1" smtClean="0">
                <a:latin typeface="Brady Bunch Remastered" pitchFamily="34" charset="0"/>
              </a:rPr>
              <a:t>qu’il</a:t>
            </a:r>
            <a:r>
              <a:rPr lang="en-US" sz="4600" b="1" dirty="0" smtClean="0">
                <a:latin typeface="Brady Bunch Remastered" pitchFamily="34" charset="0"/>
              </a:rPr>
              <a:t> y a </a:t>
            </a:r>
            <a:r>
              <a:rPr lang="en-US" sz="4600" b="1" dirty="0" err="1" smtClean="0">
                <a:latin typeface="Brady Bunch Remastered" pitchFamily="34" charset="0"/>
              </a:rPr>
              <a:t>dans</a:t>
            </a:r>
            <a:r>
              <a:rPr lang="en-US" sz="4600" b="1" dirty="0" smtClean="0">
                <a:latin typeface="Brady Bunch Remastered" pitchFamily="34" charset="0"/>
              </a:rPr>
              <a:t> la </a:t>
            </a:r>
            <a:r>
              <a:rPr lang="en-US" sz="4600" b="1" dirty="0" err="1" smtClean="0">
                <a:latin typeface="Brady Bunch Remastered" pitchFamily="34" charset="0"/>
              </a:rPr>
              <a:t>salle</a:t>
            </a:r>
            <a:r>
              <a:rPr lang="en-US" sz="4600" b="1" dirty="0" smtClean="0">
                <a:latin typeface="Brady Bunch Remastered" pitchFamily="34" charset="0"/>
              </a:rPr>
              <a:t> de </a:t>
            </a:r>
            <a:r>
              <a:rPr lang="en-US" sz="4600" b="1" dirty="0" err="1" smtClean="0">
                <a:latin typeface="Brady Bunch Remastered" pitchFamily="34" charset="0"/>
              </a:rPr>
              <a:t>classe</a:t>
            </a:r>
            <a:r>
              <a:rPr lang="en-US" sz="4600" b="1" dirty="0" smtClean="0">
                <a:latin typeface="Brady Bunch Remastered" pitchFamily="34" charset="0"/>
              </a:rPr>
              <a:t>?</a:t>
            </a:r>
            <a:endParaRPr lang="en-US" sz="4600" b="1" dirty="0">
              <a:latin typeface="Brady Bunch Remastere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6792" y="800219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>
                <a:latin typeface="Maiandra GD" pitchFamily="34" charset="0"/>
              </a:rPr>
              <a:t>With a partner, take turns saying what there is and what there is not in this photo.</a:t>
            </a:r>
            <a:endParaRPr lang="en-US" sz="2400" b="1" dirty="0">
              <a:latin typeface="Maiandra G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6057781"/>
            <a:ext cx="876300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Maiandra GD" pitchFamily="34" charset="0"/>
              </a:rPr>
              <a:t>Il y a (un/</a:t>
            </a:r>
            <a:r>
              <a:rPr lang="en-US" sz="3600" b="1" dirty="0" err="1" smtClean="0">
                <a:latin typeface="Maiandra GD" pitchFamily="34" charset="0"/>
              </a:rPr>
              <a:t>une</a:t>
            </a:r>
            <a:r>
              <a:rPr lang="en-US" sz="3600" b="1" dirty="0" smtClean="0">
                <a:latin typeface="Maiandra GD" pitchFamily="34" charset="0"/>
              </a:rPr>
              <a:t>/des)…   /  Il </a:t>
            </a:r>
            <a:r>
              <a:rPr lang="en-US" sz="3600" b="1" dirty="0" err="1" smtClean="0">
                <a:latin typeface="Maiandra GD" pitchFamily="34" charset="0"/>
              </a:rPr>
              <a:t>n’y</a:t>
            </a:r>
            <a:r>
              <a:rPr lang="en-US" sz="3600" b="1" dirty="0" smtClean="0">
                <a:latin typeface="Maiandra GD" pitchFamily="34" charset="0"/>
              </a:rPr>
              <a:t> a pas </a:t>
            </a:r>
            <a:r>
              <a:rPr lang="en-US" sz="3600" b="1" dirty="0" smtClean="0">
                <a:solidFill>
                  <a:srgbClr val="FFFF00"/>
                </a:solidFill>
                <a:latin typeface="Maiandra GD" pitchFamily="34" charset="0"/>
              </a:rPr>
              <a:t>de</a:t>
            </a:r>
            <a:r>
              <a:rPr lang="en-US" sz="3600" b="1" dirty="0" smtClean="0">
                <a:latin typeface="Maiandra GD" pitchFamily="34" charset="0"/>
              </a:rPr>
              <a:t>…</a:t>
            </a:r>
            <a:endParaRPr lang="en-US" sz="3600" b="1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087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42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2012-10-11T11:11:47Z</dcterms:created>
  <dcterms:modified xsi:type="dcterms:W3CDTF">2012-10-11T11:18:28Z</dcterms:modified>
</cp:coreProperties>
</file>